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88" r:id="rId3"/>
    <p:sldId id="289" r:id="rId4"/>
    <p:sldId id="286" r:id="rId5"/>
    <p:sldId id="292" r:id="rId6"/>
    <p:sldId id="290" r:id="rId7"/>
    <p:sldId id="291" r:id="rId8"/>
    <p:sldId id="293" r:id="rId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23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FD8C-2729-4EB6-9284-040715B16616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F2E9-15A9-4001-8F63-1877969AC2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3389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1AD26-1DDA-47E0-844F-EDEB20C0F61B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B5E7F-AE0F-4B5B-86E9-5A2799B339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2968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625AA-C8F9-4323-A644-C34191BB759E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0462-4A63-4D71-9CD0-A5A6C72F13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4647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63F3A8-7617-4E28-9F7E-C99D4B047E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1097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68652-18A1-4300-8903-262CEFA6D9AF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C9908-0297-480C-86D9-5BA5629492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5143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347EC-4F73-41DE-A8DD-A767A9031E78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9348-DF6F-493F-90BD-E018B2DCD8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639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66CEE-DCF2-4EB2-8945-D61D77B64F99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5EF0A-F4F3-4D81-A124-293F5BF5FA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5038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33F0A-FD55-462E-A1AC-4CC364623EC3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141D-E68E-43E8-9B1E-DBCE8D54F3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0418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271C-1C45-4D45-8A35-3F19342FE06E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E6F55-D7E9-4DE1-9907-5623061386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5343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1D2E2-D221-4F97-9748-F2C4E7D1B2B4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55D64-1107-495B-883C-C3CCF5E28B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927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6EB44-8904-4DDD-8D19-22C3C01DA4F8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83277-85AF-4622-B6C3-FF9E1BABE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4394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7D10-28C1-4BCB-8DA8-49216D743CC8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52DD4-D1E8-4DDC-B13C-9C2B966D6B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355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0A9B61-E005-42DA-B768-05474265A2D1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E585C9-BC37-4909-A982-CDC5689A42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Древнейший Рим</a:t>
            </a:r>
            <a:endPara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Рима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в Древнейшем Риме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Завоевание Италии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526944"/>
            <a:ext cx="3312368" cy="2308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950" y="4149080"/>
            <a:ext cx="5505268" cy="223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14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Основание Рима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1" y="1709109"/>
            <a:ext cx="8832417" cy="4396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476" r="7476"/>
          <a:stretch/>
        </p:blipFill>
        <p:spPr>
          <a:xfrm>
            <a:off x="1331639" y="1143000"/>
            <a:ext cx="648072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92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Местоположение: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Апеннинский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п-ов, берег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р.Тибр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21.04.753 г.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основание Рима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41699"/>
            <a:ext cx="7301458" cy="653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84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ctrTitle"/>
          </p:nvPr>
        </p:nvSpPr>
        <p:spPr>
          <a:xfrm>
            <a:off x="-180528" y="-96838"/>
            <a:ext cx="9324528" cy="888041"/>
          </a:xfrm>
        </p:spPr>
        <p:txBody>
          <a:bodyPr/>
          <a:lstStyle/>
          <a:p>
            <a:pPr eaLnBrk="1" hangingPunct="1"/>
            <a:r>
              <a:rPr lang="ru-RU" altLang="ru-RU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в </a:t>
            </a:r>
            <a:r>
              <a:rPr lang="ru-RU" altLang="ru-RU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древнейшем Риме</a:t>
            </a:r>
            <a:endParaRPr lang="ru-RU" altLang="ru-RU" sz="4800" b="1" dirty="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3272" y="873740"/>
            <a:ext cx="139603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0055" y="2051206"/>
            <a:ext cx="125445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Сенат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9209" y="3218872"/>
            <a:ext cx="213519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старейшины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74" y="5007901"/>
            <a:ext cx="1038523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2882" y="4632601"/>
            <a:ext cx="198034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Патриции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6273" y="2550480"/>
            <a:ext cx="1906999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собрание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6208" y="4102152"/>
            <a:ext cx="66761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7007281" y="2635981"/>
            <a:ext cx="1" cy="532001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109209" y="4589790"/>
            <a:ext cx="0" cy="87977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15" idx="1"/>
          </p:cNvCxnSpPr>
          <p:nvPr/>
        </p:nvCxnSpPr>
        <p:spPr>
          <a:xfrm rot="10800000" flipV="1">
            <a:off x="4819782" y="4332985"/>
            <a:ext cx="1026427" cy="674916"/>
          </a:xfrm>
          <a:prstGeom prst="bentConnector3">
            <a:avLst>
              <a:gd name="adj1" fmla="val 101030"/>
            </a:avLst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18" idx="3"/>
          </p:cNvCxnSpPr>
          <p:nvPr/>
        </p:nvCxnSpPr>
        <p:spPr>
          <a:xfrm>
            <a:off x="7860352" y="4285823"/>
            <a:ext cx="600080" cy="1079875"/>
          </a:xfrm>
          <a:prstGeom prst="bentConnector2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92734" y="4054990"/>
            <a:ext cx="66761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88020" y="4924989"/>
            <a:ext cx="1038523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94915" y="5365698"/>
            <a:ext cx="1038523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5424" y="5557644"/>
            <a:ext cx="1121567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7400981" y="4529702"/>
            <a:ext cx="0" cy="39528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195736" y="3680835"/>
            <a:ext cx="0" cy="88298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 rot="5400000">
            <a:off x="2102595" y="1383634"/>
            <a:ext cx="1234481" cy="1048198"/>
          </a:xfrm>
          <a:prstGeom prst="bentConnector3">
            <a:avLst>
              <a:gd name="adj1" fmla="val 2537"/>
            </a:avLst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/>
          <p:nvPr/>
        </p:nvCxnSpPr>
        <p:spPr>
          <a:xfrm>
            <a:off x="4628862" y="1304191"/>
            <a:ext cx="2378419" cy="703244"/>
          </a:xfrm>
          <a:prstGeom prst="bentConnector3">
            <a:avLst>
              <a:gd name="adj1" fmla="val 100017"/>
            </a:avLst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8" grpId="0" animBg="1"/>
      <p:bldP spid="21" grpId="0" animBg="1"/>
      <p:bldP spid="23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ctrTitle"/>
          </p:nvPr>
        </p:nvSpPr>
        <p:spPr>
          <a:xfrm>
            <a:off x="-108520" y="277279"/>
            <a:ext cx="9324528" cy="888041"/>
          </a:xfrm>
        </p:spPr>
        <p:txBody>
          <a:bodyPr/>
          <a:lstStyle/>
          <a:p>
            <a:pPr eaLnBrk="1" hangingPunct="1"/>
            <a:r>
              <a:rPr lang="ru-RU" altLang="ru-RU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в </a:t>
            </a:r>
            <a:r>
              <a:rPr lang="ru-RU" altLang="ru-RU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Риме периода республики</a:t>
            </a:r>
            <a:endParaRPr lang="ru-RU" altLang="ru-RU" sz="4800" b="1" dirty="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6650" y="1651184"/>
            <a:ext cx="229948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консула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0028" y="2803629"/>
            <a:ext cx="125445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Сенат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9281" y="4201396"/>
            <a:ext cx="213519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старейшины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7611" y="6190580"/>
            <a:ext cx="1038523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671" y="4549979"/>
            <a:ext cx="198034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Патриции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671" y="2563635"/>
            <a:ext cx="1906999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собрание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45477" y="5019856"/>
            <a:ext cx="66761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7387385" y="3557682"/>
            <a:ext cx="13596" cy="56436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92826" y="5469566"/>
            <a:ext cx="0" cy="87977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 rot="10800000" flipV="1">
            <a:off x="4730050" y="5378826"/>
            <a:ext cx="1026427" cy="674916"/>
          </a:xfrm>
          <a:prstGeom prst="bentConnector3">
            <a:avLst>
              <a:gd name="adj1" fmla="val 101030"/>
            </a:avLst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>
            <a:off x="7944368" y="5176347"/>
            <a:ext cx="600080" cy="1079875"/>
          </a:xfrm>
          <a:prstGeom prst="bentConnector2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28688" y="4932098"/>
            <a:ext cx="66761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73472" y="6245253"/>
            <a:ext cx="1038523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41170" y="6256222"/>
            <a:ext cx="1038523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51974" y="6216952"/>
            <a:ext cx="1121567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7400981" y="5469566"/>
            <a:ext cx="69299" cy="74738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252882" y="3680557"/>
            <a:ext cx="0" cy="88298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endCxn id="13" idx="0"/>
          </p:cNvCxnSpPr>
          <p:nvPr/>
        </p:nvCxnSpPr>
        <p:spPr>
          <a:xfrm rot="10800000" flipV="1">
            <a:off x="1285172" y="1916831"/>
            <a:ext cx="2196677" cy="646803"/>
          </a:xfrm>
          <a:prstGeom prst="bentConnector2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7" idx="3"/>
          </p:cNvCxnSpPr>
          <p:nvPr/>
        </p:nvCxnSpPr>
        <p:spPr>
          <a:xfrm>
            <a:off x="5796136" y="1974350"/>
            <a:ext cx="1674144" cy="772875"/>
          </a:xfrm>
          <a:prstGeom prst="bentConnector3">
            <a:avLst>
              <a:gd name="adj1" fmla="val 100377"/>
            </a:avLst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28306" y="3166829"/>
            <a:ext cx="2011841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трибун (плебеи)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 стрелкой 33"/>
          <p:cNvCxnSpPr>
            <a:endCxn id="8" idx="1"/>
          </p:cNvCxnSpPr>
          <p:nvPr/>
        </p:nvCxnSpPr>
        <p:spPr>
          <a:xfrm flipV="1">
            <a:off x="4916549" y="3096017"/>
            <a:ext cx="1963479" cy="46166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44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8" grpId="0" animBg="1"/>
      <p:bldP spid="21" grpId="0" animBg="1"/>
      <p:bldP spid="23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Завоевание Италии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вариант: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с.220-221: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проходило и чем кончилось нашествие галлов?</a:t>
            </a:r>
          </a:p>
          <a:p>
            <a:pPr marL="0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вариант: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с.221-222: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Расскажите о военных победах римлян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91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 </a:t>
            </a:r>
            <a:r>
              <a:rPr lang="ru-RU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г.до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н.э.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нашествие галльских племен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281,279,275 </a:t>
            </a:r>
            <a:r>
              <a:rPr lang="ru-RU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гг.до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н.э.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войны Рима с Пирром, царем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Тарента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712" y="3333373"/>
            <a:ext cx="5421288" cy="3503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12" y="65948"/>
            <a:ext cx="8379544" cy="67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84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Параграфы 44-45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вопросы к параграфам, составить словарь новых терминов в тетради (с определениями)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25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134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Тема: Древнейший Рим</vt:lpstr>
      <vt:lpstr>1. Основание Рима</vt:lpstr>
      <vt:lpstr>Презентация PowerPoint</vt:lpstr>
      <vt:lpstr>Управление в древнейшем Риме</vt:lpstr>
      <vt:lpstr>Управление в Риме периода республики</vt:lpstr>
      <vt:lpstr>3. Завоевание Италии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Война за независимость в Северной Америке  (1775-1783 гг.)  и образование США</dc:title>
  <dc:creator>Василий</dc:creator>
  <cp:lastModifiedBy>Анастасия Хапчук</cp:lastModifiedBy>
  <cp:revision>34</cp:revision>
  <dcterms:modified xsi:type="dcterms:W3CDTF">2015-04-13T21:00:44Z</dcterms:modified>
</cp:coreProperties>
</file>